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6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3FAF4-685A-B93A-77D5-C7109837F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971260-9CC5-5DC6-4227-D245EB4EB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7E37FC-5E90-4431-14AD-A8B01344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E47BC9-C39D-A279-86DD-D11EB3C2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08F718-1AF8-050D-302E-9CF86D7B1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5305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A1347-0445-A636-E356-871343F8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2BD535-D917-5889-AE57-86099DB2B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FCE40B-BC86-64F2-5752-FC89015A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AC3A60-C142-21CF-5879-71A1FF1C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250DAF-6DEB-C7DA-1FED-1118CC11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0778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306F39-A720-9CBD-570C-579394A3C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E139C9-BA1F-2878-E437-CB020D068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9D5AEA-123F-9318-7068-33789A146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09AE3-12E3-78B1-54FF-8B8ADAB7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7AD92-4450-C8CB-FA5D-97609F2F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3086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D0F8B-5708-8474-89D2-A5D47A13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ABF4EB-B02A-4984-901B-57FC32A1C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B185B2-64F3-E0F9-9DDE-79C219E9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38A69C-00ED-1BC5-4AB8-88C94A4A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3FF5ED-7AF6-32DF-C570-96AEA808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5481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BDF7C-0466-2687-6709-368BEAAA5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FACFDC-7073-B5A9-8E15-17B1E44A3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4B2A12-F22E-B385-A34F-732FCE07F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A0113C-0267-D2FB-456B-7CC46D01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B17553-B36B-B4D5-5C6F-953879F3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3588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165F9-1A0B-3227-0D54-E443037A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FD5844-F0D2-9A4A-1666-31016DF9B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2C6275-A190-7B76-DA23-618FC6199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8596E4-8B2E-78BC-F0F5-36556AD3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0F9D92-F8EE-3908-D71D-A9A07725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2E873-BCAE-3C3A-8420-37212153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505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11CEC-2846-E6A6-8990-D26F2AEC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8B318E-C7FB-85D3-CD43-4250912D0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223EC6-CB33-AAE8-16FB-BE5B59B4F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08A4EAF-6FD9-16DA-12D4-F7FF00231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AD21836-4A1B-AA82-738A-477D5EC35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B2B5BC2-341E-DEE4-5E7D-DFF3ACE8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407FE7-8903-2F59-E0C9-0732B2FE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C667BC-E4CB-1034-AB46-5C7549B7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51684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C36AE-1FA5-2317-7D70-6722CAF4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F348CB1-88C5-EB93-899F-75B6672F7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AEB0BC0-54B3-5A34-83BA-2607C6DF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3BE248-19CD-D6F8-06FB-B9C35858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2391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C49C82-EE03-7A5F-BFC6-FD8652F5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24B5BA7-7C3A-0B99-70A1-6ECE5D16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83FC0F-B708-0234-2154-C0AAE1E8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42036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5DD1E-98EF-DD43-2B87-69D66C21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2825DB-F6FF-A28E-CC3F-D042D5441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6A3603-7490-0031-55F5-20623A726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01E0EA-EAFF-0DFE-9C68-ACB66827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1C0166-EAE6-CE88-DF77-18418F7E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CD96B4-C590-3523-B6FC-DF38D99F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0083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EFDAC-4E1E-4797-16B2-FC0CBE83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0C0972-9D11-C7F8-1F8F-8C8B21EFB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23BAF5-7D5D-C04C-0001-D05E4479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4CCA1-35EA-F32C-566E-E9C539F8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8F2496-29B3-81DC-B5FF-09357E93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E533AC-DB12-FA2D-05CE-9A699BDC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3009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577B41F-6617-6D03-9BA3-9F6E884C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EB3DC2-ACC1-709A-2665-A8A42F038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A1C260-0B46-8B53-8729-13A91C492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EA57F-793F-4683-BD8A-741FD4B89154}" type="datetime1">
              <a:rPr lang="en-US" smtClean="0"/>
              <a:t>4/19/2025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E0EE43-F197-27CF-4358-BC09AB3AE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1325E6-F096-F672-9C49-BF7820750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2C36F-4504-47C0-B82F-A167342A27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5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2F4D5922-434B-4829-B93E-02DC38A29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F35FBA24-5C01-4635-A984-1DB6E340B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D89A5114-55F8-4976-BBE9-EB03D1314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8E7F15-1BC6-438A-8D72-8DC7AED51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6">
              <a:extLst>
                <a:ext uri="{FF2B5EF4-FFF2-40B4-BE49-F238E27FC236}">
                  <a16:creationId xmlns:a16="http://schemas.microsoft.com/office/drawing/2014/main" id="{61641807-6842-4066-AF10-93EC82C9F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82CAD2-2793-4D56-BE4D-E6CEF77D7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2ADA1AD-25F7-4EE1-9E91-CB4534B56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625553-33A6-42A6-BA58-B6F60A4E5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B990D2-1682-41A9-850F-4DC602C31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819102A-0400-4C1F-8614-973F5262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8FBDFC-CF2A-4A9A-88B1-15D45D68B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C299EF-4D18-40D1-AAB9-5082B26AB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649880C-55B6-4C46-A7F6-6A2856231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809907-F418-42B7-B7DA-7578B44AA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1152CA-C7C6-498B-AC68-B4620D242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F1485CA-41D2-421F-B28D-15EF845D5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ED96A1-E6CA-493F-8610-6B8B7A28E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9231B8-0812-4FDE-9AC6-94984E2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F59FE3-7AD8-46E8-9440-D2686399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EEEDF00-F676-4147-BAF0-64840E285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D3F73A-55E6-4A58-872D-BE9E9C7C3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4BF8937-D602-8546-0CBB-0199A4880D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" r="4762" b="2"/>
          <a:stretch/>
        </p:blipFill>
        <p:spPr>
          <a:xfrm>
            <a:off x="6723884" y="706170"/>
            <a:ext cx="4766447" cy="543151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D2BC472-0671-410F-BA77-E46AA6210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867670" y="850149"/>
            <a:ext cx="304800" cy="429768"/>
            <a:chOff x="215328" y="-46937"/>
            <a:chExt cx="304800" cy="277384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68B2A3-267E-4DE4-8DD5-C0378482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6474CC6-D7FB-4A38-8991-680F048CF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5825D0E-A1E4-4466-81B2-33325B3B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BD1E16-C3EF-4A05-9C71-590A55BF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8614" y="2480868"/>
            <a:ext cx="6171202" cy="1568062"/>
          </a:xfrm>
          <a:noFill/>
        </p:spPr>
        <p:txBody>
          <a:bodyPr anchor="b">
            <a:norm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Arial Black" panose="020B0A04020102020204" pitchFamily="34" charset="0"/>
              </a:rPr>
              <a:t>Apresentação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2B2D31-5BEA-3F70-A276-C5094324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D9D5BF4-0969-AB6E-BC31-95911B8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– </a:t>
            </a:r>
            <a:r>
              <a:rPr lang="en-US" dirty="0" err="1"/>
              <a:t>vídeos</a:t>
            </a:r>
            <a:r>
              <a:rPr lang="en-US" dirty="0"/>
              <a:t> do </a:t>
            </a:r>
            <a:r>
              <a:rPr lang="en-US" dirty="0" err="1"/>
              <a:t>youtube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017496-A8FD-D470-EE81-59F81AA95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39DA6F-B372-8F4A-8476-94CA10C8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05" y="703687"/>
            <a:ext cx="8972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087AD3-3B93-16B2-AEBC-120D60933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58B9A01-3A81-8DDA-B7BB-88B5B8B0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– </a:t>
            </a:r>
            <a:r>
              <a:rPr lang="en-US" dirty="0" err="1"/>
              <a:t>notícias</a:t>
            </a:r>
            <a:r>
              <a:rPr lang="en-US" dirty="0"/>
              <a:t> e </a:t>
            </a:r>
            <a:r>
              <a:rPr lang="en-US" dirty="0" err="1"/>
              <a:t>contato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70406-60E0-7306-60B7-F7FD4698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2316FE-2B88-6D75-188B-8D4B7097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2" y="430621"/>
            <a:ext cx="9316626" cy="52523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C51D7C5-9A15-CF7F-E674-B5BFC36C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5672706"/>
            <a:ext cx="9316626" cy="8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85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8798ECD-98A0-E182-0C67-EDD1FB167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4/19/2025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779367-8C5D-4CF6-20EB-42687FEA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0DCD22-7D33-BDE9-3BA9-48511525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9" y="703687"/>
            <a:ext cx="89820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2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AC2B5-3218-2227-F3F0-A8023D5F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pt-BR" dirty="0"/>
              <a:t>Requisitos</a:t>
            </a:r>
          </a:p>
        </p:txBody>
      </p:sp>
      <p:pic>
        <p:nvPicPr>
          <p:cNvPr id="5" name="Picture 4" descr="Pássaro em cima da rede&#10;&#10;O conteúdo gerado por IA pode estar incorreto.">
            <a:extLst>
              <a:ext uri="{FF2B5EF4-FFF2-40B4-BE49-F238E27FC236}">
                <a16:creationId xmlns:a16="http://schemas.microsoft.com/office/drawing/2014/main" id="{6E0DAED1-C81E-A041-21CF-C35B5F0B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5" r="40556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1CAD80-8A83-810F-0830-FB332852A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Navegação por Categorias:</a:t>
            </a:r>
            <a:r>
              <a:rPr lang="pt-BR" sz="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Permitir que os usuários naveguem pelos áreas disponíveis por meio de categorias específicas pertinentes ao mundo dos esportes, como história da escola, calendário de competições, resultados, fotos e vídeos, redes socias, área de membros entre outras.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Busca de Informações:</a:t>
            </a:r>
            <a:r>
              <a:rPr lang="pt-BR" sz="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Permitir que os usuários pesquisem por campeonatos, jogos, treinamentos e eventos específicos utilizando palavras-chave ou filtros de busca avançados.</a:t>
            </a:r>
            <a:endParaRPr lang="pt-BR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pt-BR" sz="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Visualização de Vídeos do YouTube:</a:t>
            </a:r>
            <a:r>
              <a:rPr lang="pt-BR" sz="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Integrar a plataforma com o YouTube para permitir que os usuários assistam aos jogos, entrevistas e vídeos comemorativos da equipe diretamente dentro do site.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de Recomendação:</a:t>
            </a:r>
            <a:r>
              <a:rPr lang="pt-BR" sz="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Oferecer recomendações personalizadas de assuntos relacionados ao futebol com base no histórico de visualização e interesses do usuário.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Avaliação da Escola:</a:t>
            </a:r>
            <a:r>
              <a:rPr lang="pt-BR" sz="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Permitir que os usuários avaliem os nossos serviços e deixem comentários e feedbacks para auxiliar outros usuários.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Suporte Multilíngue:</a:t>
            </a:r>
            <a:r>
              <a:rPr lang="pt-BR" sz="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Oferecer suporte para múltiplos idiomas, permitindo que os usuários escolham o idioma de sua preferência para a interface do aplicativo.</a:t>
            </a:r>
          </a:p>
          <a:p>
            <a:r>
              <a:rPr lang="pt-BR" sz="800" b="1">
                <a:latin typeface="Arial" panose="020B0604020202020204" pitchFamily="34" charset="0"/>
                <a:cs typeface="Arial" panose="020B0604020202020204" pitchFamily="34" charset="0"/>
              </a:rPr>
              <a:t>Deploy do Site: </a:t>
            </a:r>
            <a:r>
              <a:rPr lang="pt-BR" sz="800">
                <a:latin typeface="Arial" panose="020B0604020202020204" pitchFamily="34" charset="0"/>
                <a:cs typeface="Arial" panose="020B0604020202020204" pitchFamily="34" charset="0"/>
              </a:rPr>
              <a:t>colocar no ar uma aplicação já concluída usando o Netlify.</a:t>
            </a:r>
          </a:p>
          <a:p>
            <a:r>
              <a:rPr lang="pt-BR" sz="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Manual do usuário: </a:t>
            </a:r>
            <a:r>
              <a:rPr lang="pt-BR" sz="8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 um documento que tem por objetivo principal ajudar os utilizadores a entender como um produto funciona e como utilizá-lo.</a:t>
            </a:r>
          </a:p>
          <a:p>
            <a:endParaRPr lang="pt-BR" sz="800" b="0" i="0">
              <a:effectLst/>
              <a:latin typeface="Söhne"/>
            </a:endParaRPr>
          </a:p>
          <a:p>
            <a:pPr marL="0" indent="0">
              <a:buNone/>
            </a:pPr>
            <a:endParaRPr lang="pt-BR" sz="800"/>
          </a:p>
        </p:txBody>
      </p:sp>
    </p:spTree>
    <p:extLst>
      <p:ext uri="{BB962C8B-B14F-4D97-AF65-F5344CB8AC3E}">
        <p14:creationId xmlns:p14="http://schemas.microsoft.com/office/powerpoint/2010/main" val="1582157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E1F9C2-98ED-E616-6D6A-554AEAD3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3B51DB-FDC5-BC3A-D3F8-CC1A2ED2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- </a:t>
            </a:r>
            <a:r>
              <a:rPr lang="en-US" dirty="0" err="1"/>
              <a:t>inicio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AFD08-27CA-A87E-EABE-0DDB2D2D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96D2283-28C8-ECBD-5B7C-053E06F7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14" y="662556"/>
            <a:ext cx="89630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3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995838D-1C37-A0E4-F9D0-88384FF1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F4EED2-068D-C3ED-ECE1-4030A765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- Login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7FAE49-4D6E-1DF5-2A84-8520BA2D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5621B0-C783-4C50-30FA-CF2B5592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1" y="624456"/>
            <a:ext cx="89820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6206D3-CFF0-4769-24CC-F1590787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B520B80-40D4-F9AB-9BBC-48CB590C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-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Somos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AF5270-D800-48AB-4443-D8A2B35D7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D4672A0-0824-7C05-496D-52317516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0" y="361419"/>
            <a:ext cx="9036693" cy="56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72F3446-E464-329D-03A4-ED5AE07BA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C84238-578F-7DE8-A7D0-F9DB5E11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- Manual do </a:t>
            </a:r>
            <a:r>
              <a:rPr lang="en-US" dirty="0" err="1"/>
              <a:t>usuário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F7D7BE-4D6E-B8E5-AAB0-75079114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70EA4E-B081-276A-8CAC-3BD415D6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78" y="624456"/>
            <a:ext cx="89725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3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55DCABE-E507-91E3-0D94-84EEBEBB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68368F6-A181-1B0E-69E8-C08F1E7CA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- </a:t>
            </a:r>
            <a:r>
              <a:rPr lang="en-US" dirty="0" err="1"/>
              <a:t>calendário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89E016-2120-C224-8988-FF360872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5C7C5A-4678-072C-0006-6EBD042C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90" y="710477"/>
            <a:ext cx="90011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4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24C2A30-490E-4656-070C-EAF9B328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F36F14B-91E6-BBEC-AF9A-C5D6FE5E2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Pagina</a:t>
            </a:r>
            <a:r>
              <a:rPr lang="en-US" dirty="0"/>
              <a:t> - </a:t>
            </a:r>
            <a:r>
              <a:rPr lang="en-US" dirty="0" err="1"/>
              <a:t>calendário</a:t>
            </a:r>
            <a:r>
              <a:rPr lang="en-US" dirty="0"/>
              <a:t> </a:t>
            </a:r>
            <a:r>
              <a:rPr lang="en-US" dirty="0" err="1"/>
              <a:t>exemplo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3EAABF-A32A-97B9-57FC-42BC9C7C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41DC5A-B92A-34A9-5E95-3E785A62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64" y="703687"/>
            <a:ext cx="89725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4D014A-49F5-AC7E-B3EF-64DE1C07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C0FE134-B72F-A53A-AD65-CF4B7CD9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Página</a:t>
            </a:r>
            <a:r>
              <a:rPr lang="en-US" dirty="0"/>
              <a:t> – </a:t>
            </a:r>
            <a:r>
              <a:rPr lang="en-US" dirty="0" err="1"/>
              <a:t>galeria</a:t>
            </a:r>
            <a:r>
              <a:rPr lang="en-US" dirty="0"/>
              <a:t> de </a:t>
            </a:r>
            <a:r>
              <a:rPr lang="en-US" dirty="0" err="1"/>
              <a:t>troféus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28FEEF-4F89-7FC2-2762-A7955357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396E7C-E818-06D2-2290-1071C03B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2" y="430621"/>
            <a:ext cx="99345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502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276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Arial Black</vt:lpstr>
      <vt:lpstr>Söhne</vt:lpstr>
      <vt:lpstr>Wingdings</vt:lpstr>
      <vt:lpstr>Tema do Office</vt:lpstr>
      <vt:lpstr>Apresentação do Modelo</vt:lpstr>
      <vt:lpstr>Requisitos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Modelo</dc:title>
  <dc:creator>Guilherme Rodrigues</dc:creator>
  <cp:lastModifiedBy>Guilherme Rodrigues</cp:lastModifiedBy>
  <cp:revision>4</cp:revision>
  <dcterms:created xsi:type="dcterms:W3CDTF">2024-04-08T20:52:01Z</dcterms:created>
  <dcterms:modified xsi:type="dcterms:W3CDTF">2025-04-20T02:19:48Z</dcterms:modified>
</cp:coreProperties>
</file>